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"/>
  </p:notesMasterIdLst>
  <p:sldIdLst>
    <p:sldId id="336" r:id="rId2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ADC"/>
    <a:srgbClr val="AEDEF8"/>
    <a:srgbClr val="B9BFDA"/>
    <a:srgbClr val="DDD2E8"/>
    <a:srgbClr val="CEDCF1"/>
    <a:srgbClr val="FFC1C1"/>
    <a:srgbClr val="FF5D5D"/>
    <a:srgbClr val="006EC4"/>
    <a:srgbClr val="7EEE8E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282" y="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6698B-7E2B-4C73-B899-495D5C0E737C}" type="datetimeFigureOut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A29AB-CD2E-47B2-88AD-FF216C7CD7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165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500A3-3173-48AC-8F3C-8D21FD1D13C6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©2019</a:t>
            </a:r>
            <a:r>
              <a:rPr kumimoji="1" lang="ja-JP" altLang="en-US"/>
              <a:t>　</a:t>
            </a:r>
            <a:r>
              <a:rPr kumimoji="1" lang="en-US" altLang="ja-JP"/>
              <a:t>iPLANET-inc.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310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E2D938DD-55E4-3E2B-B24F-8325B3DB42F9}"/>
              </a:ext>
            </a:extLst>
          </p:cNvPr>
          <p:cNvCxnSpPr/>
          <p:nvPr userDrawn="1"/>
        </p:nvCxnSpPr>
        <p:spPr>
          <a:xfrm>
            <a:off x="678655" y="546410"/>
            <a:ext cx="1083469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2E58BC7-0576-585A-04BB-557C6B7036BC}"/>
              </a:ext>
            </a:extLst>
          </p:cNvPr>
          <p:cNvSpPr/>
          <p:nvPr userDrawn="1"/>
        </p:nvSpPr>
        <p:spPr>
          <a:xfrm>
            <a:off x="10145268" y="201974"/>
            <a:ext cx="1287999" cy="2273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900" dirty="0">
                <a:solidFill>
                  <a:srgbClr val="C00000"/>
                </a:solidFill>
                <a:latin typeface="+mn-ea"/>
                <a:ea typeface="+mn-ea"/>
              </a:rPr>
              <a:t>CONFIDENTIAL</a:t>
            </a:r>
            <a:endParaRPr kumimoji="1" lang="ja-JP" altLang="en-US" sz="9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0" name="日付プレースホルダー 9">
            <a:extLst>
              <a:ext uri="{FF2B5EF4-FFF2-40B4-BE49-F238E27FC236}">
                <a16:creationId xmlns:a16="http://schemas.microsoft.com/office/drawing/2014/main" id="{695A92AF-4FDE-CE20-3515-42B105EA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10A6-22B9-49D8-90CD-C35F1E4C8E91}" type="datetime1">
              <a:rPr lang="ja-JP" altLang="en-US" smtClean="0"/>
              <a:t>2023/4/10</a:t>
            </a:fld>
            <a:endParaRPr lang="ja-JP" altLang="en-US"/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46CA6517-2C65-E1E7-064B-86FFD8A8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©2019</a:t>
            </a:r>
            <a:r>
              <a:rPr lang="ja-JP" altLang="en-US"/>
              <a:t>　</a:t>
            </a:r>
            <a:r>
              <a:rPr lang="en-US" altLang="ja-JP"/>
              <a:t>iPLANET-inc.</a:t>
            </a:r>
            <a:endParaRPr lang="ja-JP" altLang="en-US"/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6C001AC7-51DC-99CA-8C2E-96E0B67EA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43573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9F6A4-D19E-40C7-BEB2-A39E6426C0E5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15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BBD25-FA48-4826-A981-64A920C44A0F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45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BE4AE-1797-4483-BEC6-32DF05A64F26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65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19249-63D0-4674-B059-9C7850647BB6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97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6633-7E22-4118-A23B-A52D4B42BCDF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100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10A6-22B9-49D8-90CD-C35F1E4C8E91}" type="datetime1">
              <a:rPr lang="ja-JP" altLang="en-US" smtClean="0"/>
              <a:t>2023/4/10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©2019</a:t>
            </a:r>
            <a:r>
              <a:rPr lang="ja-JP" altLang="en-US"/>
              <a:t>　</a:t>
            </a:r>
            <a:r>
              <a:rPr lang="en-US" altLang="ja-JP"/>
              <a:t>iPLANET-inc.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3118325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6FAF-7B4D-4874-8C62-DA39E7877360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©2019</a:t>
            </a:r>
            <a:r>
              <a:rPr kumimoji="1" lang="ja-JP" altLang="en-US"/>
              <a:t>　</a:t>
            </a:r>
            <a:r>
              <a:rPr kumimoji="1" lang="en-US" altLang="ja-JP"/>
              <a:t>iPLANET-inc.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39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10A6-22B9-49D8-90CD-C35F1E4C8E91}" type="datetime1">
              <a:rPr lang="ja-JP" altLang="en-US" smtClean="0"/>
              <a:t>2023/4/10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©2019</a:t>
            </a:r>
            <a:r>
              <a:rPr lang="ja-JP" altLang="en-US"/>
              <a:t>　</a:t>
            </a:r>
            <a:r>
              <a:rPr lang="en-US" altLang="ja-JP"/>
              <a:t>iPLANET-inc.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8879423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9AB66-70CD-4EDD-8825-E43D945C5838}" type="datetime1">
              <a:rPr kumimoji="1" lang="ja-JP" altLang="en-US" smtClean="0"/>
              <a:t>2023/4/10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©2019</a:t>
            </a:r>
            <a:r>
              <a:rPr kumimoji="1" lang="ja-JP" altLang="en-US"/>
              <a:t>　</a:t>
            </a:r>
            <a:r>
              <a:rPr kumimoji="1" lang="en-US" altLang="ja-JP"/>
              <a:t>iPLANET-inc.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E015-4D1B-4F0C-9A47-6DCD14AF4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43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D10A6-22B9-49D8-90CD-C35F1E4C8E91}" type="datetime1">
              <a:rPr lang="ja-JP" altLang="en-US" smtClean="0"/>
              <a:t>2023/4/10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/>
              <a:t>©2019</a:t>
            </a:r>
            <a:r>
              <a:rPr lang="ja-JP" altLang="en-US"/>
              <a:t>　</a:t>
            </a:r>
            <a:r>
              <a:rPr lang="en-US" altLang="ja-JP"/>
              <a:t>iPLANET-inc.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5E015-4D1B-4F0C-9A47-6DCD14AF42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3711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CDF6EF98-3E43-CBB4-E055-9564F40CB273}"/>
              </a:ext>
            </a:extLst>
          </p:cNvPr>
          <p:cNvSpPr/>
          <p:nvPr/>
        </p:nvSpPr>
        <p:spPr>
          <a:xfrm>
            <a:off x="95254" y="1880755"/>
            <a:ext cx="11980263" cy="4868154"/>
          </a:xfrm>
          <a:prstGeom prst="roundRect">
            <a:avLst>
              <a:gd name="adj" fmla="val 3955"/>
            </a:avLst>
          </a:prstGeom>
          <a:solidFill>
            <a:schemeClr val="bg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/>
              <a:ea typeface="HGS創英角ｺﾞｼｯｸUB"/>
              <a:cs typeface="+mn-cs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0306AB6-3155-ACCA-CC91-8D3CEC9D895E}"/>
              </a:ext>
            </a:extLst>
          </p:cNvPr>
          <p:cNvSpPr/>
          <p:nvPr/>
        </p:nvSpPr>
        <p:spPr>
          <a:xfrm>
            <a:off x="95255" y="604124"/>
            <a:ext cx="11973834" cy="47512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/>
              <a:ea typeface="HGS創英角ｺﾞｼｯｸUB"/>
              <a:cs typeface="+mn-cs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A984B4A-5400-79CD-A1FF-693AF892FEE4}"/>
              </a:ext>
            </a:extLst>
          </p:cNvPr>
          <p:cNvSpPr/>
          <p:nvPr/>
        </p:nvSpPr>
        <p:spPr>
          <a:xfrm>
            <a:off x="174866" y="627861"/>
            <a:ext cx="1479973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アイデアタイトル</a:t>
            </a: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C6F0881C-3D1D-EABD-17D5-CA2FD50097FA}"/>
              </a:ext>
            </a:extLst>
          </p:cNvPr>
          <p:cNvCxnSpPr>
            <a:cxnSpLocks/>
          </p:cNvCxnSpPr>
          <p:nvPr/>
        </p:nvCxnSpPr>
        <p:spPr>
          <a:xfrm>
            <a:off x="1661296" y="627984"/>
            <a:ext cx="0" cy="450998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3CFDEDE-E0D6-9999-F28F-9ABDA5E4D15B}"/>
              </a:ext>
            </a:extLst>
          </p:cNvPr>
          <p:cNvSpPr/>
          <p:nvPr/>
        </p:nvSpPr>
        <p:spPr>
          <a:xfrm>
            <a:off x="95254" y="1251185"/>
            <a:ext cx="11980263" cy="47512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/>
              <a:ea typeface="HGS創英角ｺﾞｼｯｸUB"/>
              <a:cs typeface="+mn-cs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1860FA99-B629-A392-CB1A-175787EABC5A}"/>
              </a:ext>
            </a:extLst>
          </p:cNvPr>
          <p:cNvSpPr/>
          <p:nvPr/>
        </p:nvSpPr>
        <p:spPr>
          <a:xfrm>
            <a:off x="184107" y="1269662"/>
            <a:ext cx="2452791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あてはまる</a:t>
            </a:r>
            <a:r>
              <a:rPr kumimoji="1" lang="en-US" altLang="ja-JP" sz="1100" b="1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Lighting 5.0</a:t>
            </a:r>
            <a:r>
              <a:rPr kumimoji="1" lang="ja-JP" altLang="en-US" sz="1100" b="1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の価値</a:t>
            </a:r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BA7CBAD-894F-7617-9877-437A126A3B75}"/>
              </a:ext>
            </a:extLst>
          </p:cNvPr>
          <p:cNvCxnSpPr>
            <a:cxnSpLocks/>
          </p:cNvCxnSpPr>
          <p:nvPr/>
        </p:nvCxnSpPr>
        <p:spPr>
          <a:xfrm>
            <a:off x="2668071" y="1264012"/>
            <a:ext cx="0" cy="450998"/>
          </a:xfrm>
          <a:prstGeom prst="line">
            <a:avLst/>
          </a:prstGeom>
          <a:ln w="571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45BC217-F0F6-A0CB-7A8E-CC41DCAC3124}"/>
              </a:ext>
            </a:extLst>
          </p:cNvPr>
          <p:cNvSpPr txBox="1"/>
          <p:nvPr/>
        </p:nvSpPr>
        <p:spPr>
          <a:xfrm>
            <a:off x="2757166" y="1340120"/>
            <a:ext cx="904834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080" indent="-5080"/>
            <a:r>
              <a:rPr lang="ja-JP" altLang="en-US" sz="1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健康・安全・快適・便利　</a:t>
            </a:r>
            <a:r>
              <a:rPr lang="en-US" altLang="ja-JP" sz="1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※</a:t>
            </a:r>
            <a:r>
              <a:rPr lang="ja-JP" altLang="en-US" sz="1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当てはまるものを〇で囲んでください。</a:t>
            </a:r>
            <a:r>
              <a:rPr lang="en-US" altLang="ja-JP" sz="1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※</a:t>
            </a:r>
            <a:r>
              <a:rPr lang="ja-JP" altLang="en-US" sz="1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複数選択可</a:t>
            </a: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EE6D98B-FFB6-0939-6DD2-9CB04C8451BA}"/>
              </a:ext>
            </a:extLst>
          </p:cNvPr>
          <p:cNvCxnSpPr>
            <a:cxnSpLocks/>
          </p:cNvCxnSpPr>
          <p:nvPr/>
        </p:nvCxnSpPr>
        <p:spPr>
          <a:xfrm>
            <a:off x="4025320" y="1863559"/>
            <a:ext cx="24176" cy="488535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7C76239C-F1B5-73FA-CD82-0B81A97BCDF3}"/>
              </a:ext>
            </a:extLst>
          </p:cNvPr>
          <p:cNvCxnSpPr>
            <a:cxnSpLocks/>
          </p:cNvCxnSpPr>
          <p:nvPr/>
        </p:nvCxnSpPr>
        <p:spPr>
          <a:xfrm>
            <a:off x="95254" y="2824500"/>
            <a:ext cx="3930066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968BBAD-0043-3324-2719-7847597DB51B}"/>
              </a:ext>
            </a:extLst>
          </p:cNvPr>
          <p:cNvSpPr/>
          <p:nvPr/>
        </p:nvSpPr>
        <p:spPr>
          <a:xfrm>
            <a:off x="190075" y="1955653"/>
            <a:ext cx="3324810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ターゲット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/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だれに活用してほしいですか？</a:t>
            </a: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1EC1C18E-ED00-BA31-0EA5-577512E679F3}"/>
              </a:ext>
            </a:extLst>
          </p:cNvPr>
          <p:cNvCxnSpPr>
            <a:cxnSpLocks/>
          </p:cNvCxnSpPr>
          <p:nvPr/>
        </p:nvCxnSpPr>
        <p:spPr>
          <a:xfrm>
            <a:off x="95254" y="4862850"/>
            <a:ext cx="3942154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2A8498A5-1910-FDEB-677A-94C116764D9B}"/>
              </a:ext>
            </a:extLst>
          </p:cNvPr>
          <p:cNvSpPr/>
          <p:nvPr/>
        </p:nvSpPr>
        <p:spPr>
          <a:xfrm>
            <a:off x="190075" y="2892630"/>
            <a:ext cx="4872099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それはどんなあかりですか？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70A52478-41B3-2CCA-1913-F2A04742E854}"/>
              </a:ext>
            </a:extLst>
          </p:cNvPr>
          <p:cNvSpPr/>
          <p:nvPr/>
        </p:nvSpPr>
        <p:spPr>
          <a:xfrm>
            <a:off x="190075" y="4930979"/>
            <a:ext cx="4872099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アイデアを思いついた理由やきっかけ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9ACF622-8D06-34BF-D5AD-F0124F97A6AD}"/>
              </a:ext>
            </a:extLst>
          </p:cNvPr>
          <p:cNvSpPr/>
          <p:nvPr/>
        </p:nvSpPr>
        <p:spPr>
          <a:xfrm>
            <a:off x="4025320" y="1955653"/>
            <a:ext cx="7539762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あかりの使われ方、どのように役に立つか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※</a:t>
            </a:r>
            <a:r>
              <a:rPr kumimoji="1" lang="ja-JP" alt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あかりの使われ方について具体的に記載ください。手書きのイラストや画像なども使用していただいてかまいません。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C0447E-C1C5-B966-AC84-5830AC0FC9A8}"/>
              </a:ext>
            </a:extLst>
          </p:cNvPr>
          <p:cNvSpPr/>
          <p:nvPr/>
        </p:nvSpPr>
        <p:spPr>
          <a:xfrm>
            <a:off x="49561" y="65071"/>
            <a:ext cx="10944753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Lighting 5.0 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～未来のあかりアイデアコンテスト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2023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～　アイデアシート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7631F32-E0DB-B43B-6FD8-803297E81267}"/>
              </a:ext>
            </a:extLst>
          </p:cNvPr>
          <p:cNvCxnSpPr>
            <a:cxnSpLocks/>
          </p:cNvCxnSpPr>
          <p:nvPr/>
        </p:nvCxnSpPr>
        <p:spPr>
          <a:xfrm>
            <a:off x="6449774" y="627984"/>
            <a:ext cx="0" cy="450998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C15EF34-C342-2AF6-4C0C-74D9FDA4C3C9}"/>
              </a:ext>
            </a:extLst>
          </p:cNvPr>
          <p:cNvCxnSpPr>
            <a:cxnSpLocks/>
          </p:cNvCxnSpPr>
          <p:nvPr/>
        </p:nvCxnSpPr>
        <p:spPr>
          <a:xfrm>
            <a:off x="8277996" y="604124"/>
            <a:ext cx="0" cy="450998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7DCDF47-6976-1381-CA75-6B75C74CC0FD}"/>
              </a:ext>
            </a:extLst>
          </p:cNvPr>
          <p:cNvSpPr/>
          <p:nvPr/>
        </p:nvSpPr>
        <p:spPr>
          <a:xfrm>
            <a:off x="6481490" y="613322"/>
            <a:ext cx="1756457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応募者名・応募団体名</a:t>
            </a:r>
          </a:p>
        </p:txBody>
      </p:sp>
    </p:spTree>
    <p:extLst>
      <p:ext uri="{BB962C8B-B14F-4D97-AF65-F5344CB8AC3E}">
        <p14:creationId xmlns:p14="http://schemas.microsoft.com/office/powerpoint/2010/main" val="324390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47E1299B6CDC844B125EF47A7023F01" ma:contentTypeVersion="13" ma:contentTypeDescription="新しいドキュメントを作成します。" ma:contentTypeScope="" ma:versionID="8d8848327ae12cf016ab120dbe635679">
  <xsd:schema xmlns:xsd="http://www.w3.org/2001/XMLSchema" xmlns:xs="http://www.w3.org/2001/XMLSchema" xmlns:p="http://schemas.microsoft.com/office/2006/metadata/properties" xmlns:ns2="ea89f392-d0e5-4391-a395-bca498f09edd" xmlns:ns3="07acc0a8-66ce-4f57-8fc8-c49d16cde2fa" targetNamespace="http://schemas.microsoft.com/office/2006/metadata/properties" ma:root="true" ma:fieldsID="de0e4d9c21c85ba6789c8e98e1042e5f" ns2:_="" ns3:_="">
    <xsd:import namespace="ea89f392-d0e5-4391-a395-bca498f09edd"/>
    <xsd:import namespace="07acc0a8-66ce-4f57-8fc8-c49d16cde2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89f392-d0e5-4391-a395-bca498f09e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9e8076fe-bb0c-488f-ac76-058e9f0b25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acc0a8-66ce-4f57-8fc8-c49d16cde2f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5e4d58e-5d03-42bc-82ac-ab0e41a00a8b}" ma:internalName="TaxCatchAll" ma:showField="CatchAllData" ma:web="07acc0a8-66ce-4f57-8fc8-c49d16cde2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9C683C-B778-4205-83BA-613F60C9447F}"/>
</file>

<file path=customXml/itemProps2.xml><?xml version="1.0" encoding="utf-8"?>
<ds:datastoreItem xmlns:ds="http://schemas.openxmlformats.org/officeDocument/2006/customXml" ds:itemID="{1FF615EE-0A89-47C0-AC14-18B2CA3BF01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19528</TotalTime>
  <Words>96</Words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HGS創英角ｺﾞｼｯｸUB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2019-11-12T04:30:39Z</cp:lastPrinted>
  <dcterms:created xsi:type="dcterms:W3CDTF">2019-06-04T10:42:09Z</dcterms:created>
  <dcterms:modified xsi:type="dcterms:W3CDTF">2023-04-10T05:39:37Z</dcterms:modified>
</cp:coreProperties>
</file>